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77" r:id="rId2"/>
    <p:sldId id="582" r:id="rId3"/>
    <p:sldId id="583" r:id="rId4"/>
    <p:sldId id="584" r:id="rId5"/>
    <p:sldId id="585" r:id="rId6"/>
    <p:sldId id="586" r:id="rId7"/>
    <p:sldId id="587" r:id="rId8"/>
    <p:sldId id="588" r:id="rId9"/>
    <p:sldId id="579" r:id="rId10"/>
    <p:sldId id="581" r:id="rId11"/>
    <p:sldId id="580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EE9"/>
    <a:srgbClr val="017EB8"/>
    <a:srgbClr val="000099"/>
    <a:srgbClr val="009ED6"/>
    <a:srgbClr val="0099FF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91907" autoAdjust="0"/>
  </p:normalViewPr>
  <p:slideViewPr>
    <p:cSldViewPr>
      <p:cViewPr varScale="1">
        <p:scale>
          <a:sx n="98" d="100"/>
          <a:sy n="98" d="100"/>
        </p:scale>
        <p:origin x="10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process of adapting a globalized application to a particular culture/locale. Localization includes the translation of the application user interface and adapting graphics for a specific culture/locale. The localization process can also include translating any help content associated with the application.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 (L10N) testing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checks how well the application under test has been Localized into a particular target language.</a:t>
            </a:r>
          </a:p>
          <a:p>
            <a: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every country’s language, culture, currency, taxes and standards are different, it’s imperative for companies to test how well their applications perform with different aspects of international culture.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Internationalization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process of designing and coding a product so it can perform properly when it is modified for use in different languages and locales.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Internationalization (I18N) testing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checks if all data/time/number/currency formats are displayed according to selected locale and if all language specific characters are displayed.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0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4" Type="http://schemas.openxmlformats.org/officeDocument/2006/relationships/hyperlink" Target="http://www.softserveinc.com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Keynote: Desktop Presentation </a:t>
            </a:r>
            <a:r>
              <a:rPr lang="en-US" dirty="0" smtClean="0">
                <a:solidFill>
                  <a:schemeClr val="bg1"/>
                </a:solidFill>
              </a:rPr>
              <a:t>tool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testing types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Taras</a:t>
            </a:r>
            <a:r>
              <a:rPr lang="en-US" dirty="0" smtClean="0"/>
              <a:t> </a:t>
            </a:r>
            <a:r>
              <a:rPr lang="en-US" dirty="0" err="1" smtClean="0"/>
              <a:t>Travinskyy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01/22/2016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2717800" cy="271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8400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4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01394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Requirement</a:t>
            </a:r>
            <a:r>
              <a:rPr lang="en-US" sz="1800" b="1" dirty="0" smtClean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User is able quickly reopen last opened documents.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menu item present;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open and close different documents- check if the appear in the list and in correct order;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document is reopened- it should be excluded from list;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verify list maximum capacity of 10 documents;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‘Clear list’ function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list should consist of 10 last opened documents, but user is able to see and reopen only one last opened document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78781"/>
            <a:ext cx="4060800" cy="10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Smoke testing Example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Task: </a:t>
            </a:r>
            <a:r>
              <a:rPr lang="en-US" sz="1600" dirty="0" smtClean="0"/>
              <a:t>Test </a:t>
            </a:r>
            <a:r>
              <a:rPr lang="en-US" sz="1600" dirty="0"/>
              <a:t>new version of </a:t>
            </a:r>
            <a:r>
              <a:rPr lang="en-US" sz="1600" dirty="0" smtClean="0"/>
              <a:t>a Notepad </a:t>
            </a:r>
            <a:r>
              <a:rPr lang="en-US" sz="1600" dirty="0"/>
              <a:t>application.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Smoke Testing Procedure: </a:t>
            </a:r>
            <a:r>
              <a:rPr lang="en-US" sz="1600" dirty="0" smtClean="0"/>
              <a:t>quickly</a:t>
            </a:r>
            <a:r>
              <a:rPr lang="en-US" sz="1600" b="1" dirty="0" smtClean="0"/>
              <a:t> </a:t>
            </a:r>
            <a:r>
              <a:rPr lang="en-US" sz="1600" dirty="0" smtClean="0"/>
              <a:t>check the main Notepad features (run application, type text, open file, edit file, save file).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Defect</a:t>
            </a:r>
            <a:r>
              <a:rPr lang="en-US" sz="1600" b="1" dirty="0"/>
              <a:t>: </a:t>
            </a:r>
            <a:r>
              <a:rPr lang="en-US" sz="1600" dirty="0"/>
              <a:t>There is no ability to </a:t>
            </a:r>
            <a:r>
              <a:rPr lang="en-US" sz="1600" dirty="0" smtClean="0"/>
              <a:t>Open a </a:t>
            </a:r>
            <a:r>
              <a:rPr lang="en-US" sz="1600" dirty="0"/>
              <a:t>file. Button </a:t>
            </a:r>
            <a:r>
              <a:rPr lang="en-US" sz="1600" dirty="0" smtClean="0"/>
              <a:t>“Open” </a:t>
            </a:r>
            <a:r>
              <a:rPr lang="en-US" sz="1600" dirty="0"/>
              <a:t>does nothing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Summary: </a:t>
            </a:r>
            <a:r>
              <a:rPr lang="en-US" sz="1600" dirty="0" smtClean="0"/>
              <a:t>build is not accepted, critical bug is logged to a Bug Tracking system, developers team and project manager are informed by QC engineer about that fact. 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362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Performance testing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066800"/>
            <a:ext cx="3778513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 should respond in less than 2 sec when up to 100 users access it concurrently. Server should respond in less than 5 sec when up to 300 users access it concurrently.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emulate different amount of requests to server in range (0; 300), for instance, measure time for 10, 50, 100, 240 and 290 concurrent users.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from 200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Concurrent requests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 time is 10-15 seconds.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1712378" cy="210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39" y="1523814"/>
            <a:ext cx="1712761" cy="114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3600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90895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Load testing Example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4800" y="1066800"/>
            <a:ext cx="3778513" cy="3453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 should allow up to 500 concurrent connections.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emulate different amount of requests to server close to pick value, for instance, measure time for 400, 450, 500 concurrent users.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 returns “Request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 Out” starting from 490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concurrent requests.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1712378" cy="210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39" y="1447614"/>
            <a:ext cx="1712761" cy="114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3600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90895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0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436" y="1066800"/>
            <a:ext cx="4156364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 should allow up to 500 concurrent connections.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emulate amount of requests to server greater than pick value, for instance, check system behavior for 500, 510, and 550 concurrent users.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 crashes starting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500 concurrent requests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user’s data is lost.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should not be lost even in 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situations. If possible,</a:t>
            </a:r>
          </a:p>
          <a:p>
            <a:pPr algn="just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 crash also should be avoided.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1712378" cy="210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39" y="1371414"/>
            <a:ext cx="1712761" cy="114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3600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90895"/>
            <a:ext cx="1884037" cy="12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44759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‘Login’ page is translated to German</a:t>
            </a: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labels and captions on the page whether they are translated to German; force appearance of different messages (e.g.: when password or login does not exist) to check whether they are localized and not truncated</a:t>
            </a: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“Password you have entered does not exist in the system” message is truncated on German Locale;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“Login” label is not translated and still appears in English under German locale.</a:t>
            </a:r>
          </a:p>
        </p:txBody>
      </p:sp>
      <p:pic>
        <p:nvPicPr>
          <p:cNvPr id="7" name="Picture 6" descr="localiz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1565" y="3098380"/>
            <a:ext cx="2361570" cy="22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Internationalization </a:t>
            </a:r>
            <a:r>
              <a:rPr lang="en-US" dirty="0"/>
              <a:t>testing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4038600"/>
            <a:ext cx="563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914400"/>
            <a:ext cx="450272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list of users with German special characters (e.g.: “ü”, “ß” etc) in names are sorted correctly by ‘First Name’ column</a:t>
            </a: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 Procedure: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enough different users with special characters in First Name. Sort them via the table to ensure that special characters are sorted correctly</a:t>
            </a: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Sorting performs incorrectly: all names which start from special characters (e.g.: “ü”, “ß” etc) are always listed at the end of the sorted column. Instead they should be sorted with all other characters (e.g.: “ß” at once after word with “ss”, but on at the end of the list)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3403600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5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is:</a:t>
            </a:r>
          </a:p>
          <a:p>
            <a:r>
              <a:rPr lang="en-US" dirty="0"/>
              <a:t>1.	 select testing types to be applied while testing corresponding application;</a:t>
            </a:r>
          </a:p>
          <a:p>
            <a:r>
              <a:rPr lang="en-US" dirty="0"/>
              <a:t>2.	write down the requirements to be verified (one requirement per testing type);</a:t>
            </a:r>
          </a:p>
          <a:p>
            <a:r>
              <a:rPr lang="en-US" dirty="0"/>
              <a:t>3.	describe how the testing is going to be performed (for every selected testing type):</a:t>
            </a:r>
          </a:p>
          <a:p>
            <a:r>
              <a:rPr lang="en-US" dirty="0"/>
              <a:t>4.	present results in .</a:t>
            </a:r>
            <a:r>
              <a:rPr lang="en-US" dirty="0" err="1"/>
              <a:t>ppt</a:t>
            </a:r>
            <a:r>
              <a:rPr lang="en-US" dirty="0"/>
              <a:t> format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213661</TotalTime>
  <Words>788</Words>
  <Application>Microsoft Macintosh PowerPoint</Application>
  <PresentationFormat>On-screen Show (4:3)</PresentationFormat>
  <Paragraphs>122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Segoe UI</vt:lpstr>
      <vt:lpstr>Wingdings</vt:lpstr>
      <vt:lpstr>Arial</vt:lpstr>
      <vt:lpstr>Office Theme</vt:lpstr>
      <vt:lpstr>Keynote: Desktop Presentation tool testing types</vt:lpstr>
      <vt:lpstr>PowerPoint Presentation</vt:lpstr>
      <vt:lpstr>PowerPoint Presentation</vt:lpstr>
      <vt:lpstr>PowerPoint Presentation</vt:lpstr>
      <vt:lpstr>Load testing Example</vt:lpstr>
      <vt:lpstr>Stress testing Example</vt:lpstr>
      <vt:lpstr>Localization testing Example</vt:lpstr>
      <vt:lpstr>Internationalization testing Example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Microsoft Office User</cp:lastModifiedBy>
  <cp:revision>96</cp:revision>
  <cp:lastPrinted>2014-01-08T21:58:06Z</cp:lastPrinted>
  <dcterms:created xsi:type="dcterms:W3CDTF">2011-09-23T10:13:30Z</dcterms:created>
  <dcterms:modified xsi:type="dcterms:W3CDTF">2016-01-19T22:08:43Z</dcterms:modified>
</cp:coreProperties>
</file>